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9" r:id="rId2"/>
    <p:sldId id="340" r:id="rId3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5E0D9C66-86D5-4AED-B670-C2B2E760031B}">
          <p14:sldIdLst/>
        </p14:section>
        <p14:section name="Раздел без заголовка" id="{797C7F0E-97A1-4052-8DBD-83EAAA0D2F17}">
          <p14:sldIdLst>
            <p14:sldId id="339"/>
            <p14:sldId id="34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амодурова Дарья Дмитриевна" initials="СДД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13A0D"/>
    <a:srgbClr val="F76321"/>
    <a:srgbClr val="FF9933"/>
    <a:srgbClr val="7D0D45"/>
    <a:srgbClr val="FF5050"/>
    <a:srgbClr val="46C246"/>
    <a:srgbClr val="006600"/>
    <a:srgbClr val="94593E"/>
    <a:srgbClr val="ECECEC"/>
    <a:srgbClr val="EEEAF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92" d="100"/>
          <a:sy n="92" d="100"/>
        </p:scale>
        <p:origin x="-534" y="-108"/>
      </p:cViewPr>
      <p:guideLst>
        <p:guide orient="horz" pos="1892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5A774-4DD1-4601-A65A-218A99F59CF2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BB3B2-7B7D-432B-A61C-E860BFD41B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6730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931CA-67C2-4BDF-8A56-6E623DDCC5CA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A1F7F-8828-4E5E-8898-4A76F6116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1616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A1F7F-8828-4E5E-8898-4A76F6116AB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1566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A1F7F-8828-4E5E-8898-4A76F6116AB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156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981915"/>
            <a:ext cx="9144000" cy="161328"/>
          </a:xfrm>
          <a:prstGeom prst="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792088"/>
          </a:xfrm>
          <a:prstGeom prst="rect">
            <a:avLst/>
          </a:prstGeom>
          <a:blipFill dpi="0" rotWithShape="1">
            <a:blip r:embed="rId3" cstate="print">
              <a:alphaModFix amt="86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5131314"/>
            <a:ext cx="91440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806" y="142858"/>
            <a:ext cx="3898440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B0F0"/>
                </a:solidFill>
              </a:rPr>
              <a:t>ЗЕМЕЛЬНЫЙ УЧАСТОК</a:t>
            </a:r>
            <a:r>
              <a:rPr lang="ru-RU" sz="1400" b="1" dirty="0">
                <a:solidFill>
                  <a:srgbClr val="00B0F0"/>
                </a:solidFill>
              </a:rPr>
              <a:t>  расположен </a:t>
            </a:r>
            <a:endParaRPr lang="en-US" sz="1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B0F0"/>
                </a:solidFill>
              </a:rPr>
              <a:t>по адресу р.п Елань-Коленовский, </a:t>
            </a:r>
            <a:r>
              <a:rPr lang="ru-RU" sz="1400" b="1" dirty="0">
                <a:solidFill>
                  <a:srgbClr val="00B0F0"/>
                </a:solidFill>
              </a:rPr>
              <a:t>ул. </a:t>
            </a:r>
            <a:r>
              <a:rPr lang="ru-RU" sz="1400" b="1" dirty="0" smtClean="0">
                <a:solidFill>
                  <a:srgbClr val="00B0F0"/>
                </a:solidFill>
              </a:rPr>
              <a:t>Полевая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86380" y="285734"/>
            <a:ext cx="3739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НОВОХОПЕРСКИЙ МУНИЦИПАЛЬНЫЙ 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РАЙОН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Group 5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06134003"/>
              </p:ext>
            </p:extLst>
          </p:nvPr>
        </p:nvGraphicFramePr>
        <p:xfrm>
          <a:off x="285720" y="785800"/>
          <a:ext cx="8715436" cy="2057400"/>
        </p:xfrm>
        <a:graphic>
          <a:graphicData uri="http://schemas.openxmlformats.org/drawingml/2006/table">
            <a:tbl>
              <a:tblPr/>
              <a:tblGrid>
                <a:gridCol w="3350176"/>
                <a:gridCol w="5365260"/>
              </a:tblGrid>
              <a:tr h="23065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КАДАСТРОВЫЙ НОМЕР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36:17:0800001:21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3065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ПЛОЩАДЬ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11,38га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3065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КАТЕГОРИЯ УЧАСТКА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Производственного назначения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ЦЕЛЕВОЕ ИСПОЛЬЗОВАНИЕ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Размещение промышленного производства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ФОРМА СОБСТВЕННОСТИ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разграничена</a:t>
                      </a:r>
                      <a:endParaRPr kumimoji="1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ТРАНСПОРТНАЯ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ИНФРАСТРУКТУРА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50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 находится автодорога с твердым </a:t>
                      </a:r>
                      <a:endParaRPr lang="en-US" sz="10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покрытием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ВАРИАНТЫ ПРИОБРЕТЕНИЯ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Приобретение в собственность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СТОИМОСТЬ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</a:tbl>
          </a:graphicData>
        </a:graphic>
      </p:graphicFrame>
      <p:sp>
        <p:nvSpPr>
          <p:cNvPr id="1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059832" y="4925657"/>
            <a:ext cx="1571727" cy="273844"/>
          </a:xfrm>
        </p:spPr>
        <p:txBody>
          <a:bodyPr/>
          <a:lstStyle/>
          <a:p>
            <a:fld id="{B19B0651-EE4F-4900-A07F-96A6BFA9D0F0}" type="slidenum">
              <a:rPr lang="ru-RU" sz="1050" b="1" smtClean="0">
                <a:solidFill>
                  <a:schemeClr val="bg1"/>
                </a:solidFill>
              </a:rPr>
              <a:pPr/>
              <a:t>1</a:t>
            </a:fld>
            <a:endParaRPr lang="ru-RU" sz="1050" b="1" dirty="0">
              <a:solidFill>
                <a:schemeClr val="bg1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214296"/>
            <a:ext cx="386597" cy="492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Group 5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70969800"/>
              </p:ext>
            </p:extLst>
          </p:nvPr>
        </p:nvGraphicFramePr>
        <p:xfrm>
          <a:off x="285720" y="2857502"/>
          <a:ext cx="8715436" cy="1767840"/>
        </p:xfrm>
        <a:graphic>
          <a:graphicData uri="http://schemas.openxmlformats.org/drawingml/2006/table">
            <a:tbl>
              <a:tblPr/>
              <a:tblGrid>
                <a:gridCol w="3347767"/>
                <a:gridCol w="5367669"/>
              </a:tblGrid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ИНЖЕНЕРНАЯ ИНФРАСТРУКТУРА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90872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 земельного участка до газопровода (труба Ф-57 мм., давление 0,6 мПа) 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400 м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ЭЛЕКТРОЭНЕРГИЯ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400 м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 от земельного участка имеется электролиния ВЛ 10 </a:t>
                      </a:r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кВ.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ВОДОСНАБЖЕНИЕ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Глубина залегания подземных вод 50-100 м.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25152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КАНАЛИЗАЦИЯ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40568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ОЧИСТНЫЕ СООРУЖЕНИЯ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нет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ТЕЛЕКОММУНИКАЦИОННЫЕ СИСТЕМЫ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Теле 2, МТС, Билайн, Ростелеком</a:t>
                      </a:r>
                      <a:endParaRPr kumimoji="1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53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981915"/>
            <a:ext cx="9144000" cy="161328"/>
          </a:xfrm>
          <a:prstGeom prst="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792088"/>
          </a:xfrm>
          <a:prstGeom prst="rect">
            <a:avLst/>
          </a:prstGeom>
          <a:blipFill dpi="0" rotWithShape="1">
            <a:blip r:embed="rId3" cstate="print">
              <a:alphaModFix amt="86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5131314"/>
            <a:ext cx="91440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-574970" y="152741"/>
            <a:ext cx="4718342" cy="73866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B0F0"/>
                </a:solidFill>
              </a:rPr>
              <a:t>ЗЕМЕЛЬНЫЙ УЧАСТОК  расположен </a:t>
            </a:r>
            <a:endParaRPr lang="en-US" sz="1400" b="1" dirty="0">
              <a:solidFill>
                <a:srgbClr val="00B0F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B0F0"/>
                </a:solidFill>
              </a:rPr>
              <a:t>             по </a:t>
            </a:r>
            <a:r>
              <a:rPr lang="ru-RU" sz="1400" b="1" dirty="0">
                <a:solidFill>
                  <a:srgbClr val="00B0F0"/>
                </a:solidFill>
              </a:rPr>
              <a:t>адресу  </a:t>
            </a:r>
            <a:r>
              <a:rPr lang="ru-RU" sz="1400" b="1" dirty="0" smtClean="0">
                <a:solidFill>
                  <a:srgbClr val="00B0F0"/>
                </a:solidFill>
              </a:rPr>
              <a:t>р.п. Елань-Коленовский, </a:t>
            </a:r>
            <a:r>
              <a:rPr lang="ru-RU" sz="1400" b="1" dirty="0">
                <a:solidFill>
                  <a:srgbClr val="00B0F0"/>
                </a:solidFill>
              </a:rPr>
              <a:t>ул. </a:t>
            </a:r>
            <a:r>
              <a:rPr lang="ru-RU" sz="1400" b="1" dirty="0" smtClean="0">
                <a:solidFill>
                  <a:srgbClr val="00B0F0"/>
                </a:solidFill>
              </a:rPr>
              <a:t>Полевая</a:t>
            </a:r>
            <a:endParaRPr lang="ru-RU" sz="1400" b="1" dirty="0">
              <a:solidFill>
                <a:srgbClr val="00B0F0"/>
              </a:solidFill>
            </a:endParaRPr>
          </a:p>
          <a:p>
            <a:pPr algn="ctr"/>
            <a:endParaRPr lang="ru-RU" sz="1400" b="1" dirty="0" smtClean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6380" y="214296"/>
            <a:ext cx="3739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НОВОХОПЕРСКИЙ МУНИЦИПАЛЬНЫЙ 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РАЙОН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Group 5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49674765"/>
              </p:ext>
            </p:extLst>
          </p:nvPr>
        </p:nvGraphicFramePr>
        <p:xfrm>
          <a:off x="285720" y="785800"/>
          <a:ext cx="8715436" cy="2057400"/>
        </p:xfrm>
        <a:graphic>
          <a:graphicData uri="http://schemas.openxmlformats.org/drawingml/2006/table">
            <a:tbl>
              <a:tblPr/>
              <a:tblGrid>
                <a:gridCol w="3347767"/>
                <a:gridCol w="5367669"/>
              </a:tblGrid>
              <a:tr h="23065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КАДАСТРОВЫЙ НОМЕР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36:17:0800001:22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3065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ПЛОЩАДЬ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3,13 га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3065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КАТЕГОРИЯ УЧАСТКА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Земли населенных пунктов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ЦЕЛЕВОЕ ИСПОЛЬЗОВАНИЕ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Производственное назначение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ФОРМА СОБСТВЕННОСТИ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разграничена</a:t>
                      </a:r>
                      <a:endParaRPr kumimoji="1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ТРАНСПОРТНАЯ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ИНФРАСТРУКТУРА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В 50 м находится дорога с твердым покрытием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ВАРИАНТЫ ПРИОБРЕТЕНИЯ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Приобретение в собственность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0344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СТОИМОСТЬ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</a:tbl>
          </a:graphicData>
        </a:graphic>
      </p:graphicFrame>
      <p:sp>
        <p:nvSpPr>
          <p:cNvPr id="1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059832" y="4925657"/>
            <a:ext cx="1571727" cy="273844"/>
          </a:xfrm>
        </p:spPr>
        <p:txBody>
          <a:bodyPr/>
          <a:lstStyle/>
          <a:p>
            <a:fld id="{B19B0651-EE4F-4900-A07F-96A6BFA9D0F0}" type="slidenum">
              <a:rPr lang="ru-RU" sz="1050" b="1" smtClean="0">
                <a:solidFill>
                  <a:schemeClr val="bg1"/>
                </a:solidFill>
              </a:rPr>
              <a:pPr/>
              <a:t>2</a:t>
            </a:fld>
            <a:endParaRPr lang="ru-RU" sz="1050" b="1" dirty="0">
              <a:solidFill>
                <a:schemeClr val="bg1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42858"/>
            <a:ext cx="386597" cy="492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Group 5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61099389"/>
              </p:ext>
            </p:extLst>
          </p:nvPr>
        </p:nvGraphicFramePr>
        <p:xfrm>
          <a:off x="285720" y="2857502"/>
          <a:ext cx="8715436" cy="1829552"/>
        </p:xfrm>
        <a:graphic>
          <a:graphicData uri="http://schemas.openxmlformats.org/drawingml/2006/table">
            <a:tbl>
              <a:tblPr/>
              <a:tblGrid>
                <a:gridCol w="3347767"/>
                <a:gridCol w="5367669"/>
              </a:tblGrid>
              <a:tr h="29031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ИНЖЕНЕРНАЯ ИНФРАСТРУКТУРА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90872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 земельного участка до газопровода (труба Ф-57 мм., давление 0,6 мПа) 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800 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м.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ЭЛЕКТРОЭНЕРГИЯ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000" b="0" i="0" u="none" strike="noStrike" smtClean="0">
                          <a:effectLst/>
                          <a:latin typeface="Times New Roman"/>
                        </a:rPr>
                        <a:t>800 м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. от земельного участка имеется электролиния ВЛ 10 </a:t>
                      </a:r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кВ.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ВОДОСНАБЖЕНИЕ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Глубина залегания подземных вод 50-100 м.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225152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КАНАЛИЗАЦИЯ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140568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ОЧИСТНЫЕ СООРУЖЕНИЯ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нет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ТЕЛЕКОММУНИКАЦИОННЫЕ СИСТЕМЫ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6">
                        <a:alphaModFix amt="69000"/>
                      </a:blip>
                      <a:tile tx="6350000" ty="6350000" sx="28000" sy="30000" flip="none" algn="ctr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Теле 2, МТС, Билайн, Ростелеком</a:t>
                      </a:r>
                      <a:endParaRPr kumimoji="1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EC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alphaModFix amt="7000"/>
                      </a:blip>
                      <a:srcRect/>
                      <a:tile tx="6350000" ty="6350000" sx="28000" sy="30000" flip="none" algn="ctr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640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5764</TotalTime>
  <Words>220</Words>
  <Application>Microsoft Office PowerPoint</Application>
  <PresentationFormat>Экран (16:9)</PresentationFormat>
  <Paragraphs>71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Самодурова Дарья Дмитриевна</dc:creator>
  <cp:lastModifiedBy>user</cp:lastModifiedBy>
  <cp:revision>293</cp:revision>
  <cp:lastPrinted>2015-12-01T11:12:16Z</cp:lastPrinted>
  <dcterms:created xsi:type="dcterms:W3CDTF">2015-08-03T13:19:45Z</dcterms:created>
  <dcterms:modified xsi:type="dcterms:W3CDTF">2016-10-12T13:18:16Z</dcterms:modified>
</cp:coreProperties>
</file>